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340C3-8087-4B65-A683-66A218DEFB75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81692-C0C9-441F-A41F-8AE1F4C80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665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340C3-8087-4B65-A683-66A218DEFB75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81692-C0C9-441F-A41F-8AE1F4C80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148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340C3-8087-4B65-A683-66A218DEFB75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81692-C0C9-441F-A41F-8AE1F4C80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0803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66721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340C3-8087-4B65-A683-66A218DEFB75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81692-C0C9-441F-A41F-8AE1F4C80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445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340C3-8087-4B65-A683-66A218DEFB75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81692-C0C9-441F-A41F-8AE1F4C80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278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340C3-8087-4B65-A683-66A218DEFB75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81692-C0C9-441F-A41F-8AE1F4C80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434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340C3-8087-4B65-A683-66A218DEFB75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81692-C0C9-441F-A41F-8AE1F4C80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731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340C3-8087-4B65-A683-66A218DEFB75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81692-C0C9-441F-A41F-8AE1F4C80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278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340C3-8087-4B65-A683-66A218DEFB75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81692-C0C9-441F-A41F-8AE1F4C80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702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340C3-8087-4B65-A683-66A218DEFB75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81692-C0C9-441F-A41F-8AE1F4C80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531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340C3-8087-4B65-A683-66A218DEFB75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81692-C0C9-441F-A41F-8AE1F4C80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73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F340C3-8087-4B65-A683-66A218DEFB75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981692-C0C9-441F-A41F-8AE1F4C80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033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607776" y="1619471"/>
            <a:ext cx="8153400" cy="413959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defTabSz="1218987" rtl="1" fontAlgn="base"/>
            <a:r>
              <a:rPr lang="ar-AE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أوراق عمل وحدة</a:t>
            </a:r>
          </a:p>
          <a:p>
            <a:pPr algn="ctr" defTabSz="1218987" rtl="1" fontAlgn="base"/>
            <a:endParaRPr lang="ar-AE" altLang="en-US" sz="2800" b="1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( إعادة تدوير )</a:t>
            </a:r>
          </a:p>
          <a:p>
            <a:pPr algn="ctr" defTabSz="1218987" rtl="1" fontAlgn="base"/>
            <a:endParaRPr lang="ar-AE" altLang="en-US" sz="2800" b="1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اعداد :</a:t>
            </a:r>
          </a:p>
          <a:p>
            <a:pPr algn="ctr" defTabSz="1218987" rtl="1" fontAlgn="base"/>
            <a:endParaRPr lang="ar-AE" altLang="en-US" sz="2800" b="1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منصور بن محمد الفارسي</a:t>
            </a:r>
          </a:p>
          <a:p>
            <a:pPr algn="ctr" defTabSz="1218987" rtl="1" fontAlgn="base"/>
            <a:endParaRPr lang="ar-AE" altLang="en-US" sz="2800" b="1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800" b="1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b="1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b="1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00" b="1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  <p:pic>
        <p:nvPicPr>
          <p:cNvPr id="5" name="Picture 2" descr="Latest Prevention GIFs | Gfycat">
            <a:extLst>
              <a:ext uri="{FF2B5EF4-FFF2-40B4-BE49-F238E27FC236}">
                <a16:creationId xmlns:a16="http://schemas.microsoft.com/office/drawing/2014/main" id="{FC0EE7EE-11D5-33ED-430E-22C9B11E0D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608" y="1772139"/>
            <a:ext cx="3100056" cy="3100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Recytrust">
            <a:extLst>
              <a:ext uri="{FF2B5EF4-FFF2-40B4-BE49-F238E27FC236}">
                <a16:creationId xmlns:a16="http://schemas.microsoft.com/office/drawing/2014/main" id="{2900FB03-E17F-3A56-F40D-CDB2DBF2E7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2079" y="1772139"/>
            <a:ext cx="2381250" cy="2695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908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6" name="Picture 4" descr="التدوير interactive worksheet">
            <a:extLst>
              <a:ext uri="{FF2B5EF4-FFF2-40B4-BE49-F238E27FC236}">
                <a16:creationId xmlns:a16="http://schemas.microsoft.com/office/drawing/2014/main" id="{A440C522-7D3F-F456-665A-7792C48BE30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155" t="69004" r="60471" b="9094"/>
          <a:stretch/>
        </p:blipFill>
        <p:spPr bwMode="auto">
          <a:xfrm>
            <a:off x="1175496" y="4367158"/>
            <a:ext cx="1969287" cy="2251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4" descr="التدوير interactive worksheet">
            <a:extLst>
              <a:ext uri="{FF2B5EF4-FFF2-40B4-BE49-F238E27FC236}">
                <a16:creationId xmlns:a16="http://schemas.microsoft.com/office/drawing/2014/main" id="{DBDFF85F-93E4-7914-7763-4CB6FEE5A22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814" t="12508" r="10721" b="63941"/>
          <a:stretch/>
        </p:blipFill>
        <p:spPr bwMode="auto">
          <a:xfrm>
            <a:off x="8652573" y="1788285"/>
            <a:ext cx="1204196" cy="132966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التدوير interactive worksheet">
            <a:extLst>
              <a:ext uri="{FF2B5EF4-FFF2-40B4-BE49-F238E27FC236}">
                <a16:creationId xmlns:a16="http://schemas.microsoft.com/office/drawing/2014/main" id="{B6FE4BA8-9917-98C1-46EB-60222C943E1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093" t="12508" r="27186" b="66002"/>
          <a:stretch/>
        </p:blipFill>
        <p:spPr bwMode="auto">
          <a:xfrm>
            <a:off x="4474705" y="1976534"/>
            <a:ext cx="1018199" cy="95316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التدوير interactive worksheet">
            <a:extLst>
              <a:ext uri="{FF2B5EF4-FFF2-40B4-BE49-F238E27FC236}">
                <a16:creationId xmlns:a16="http://schemas.microsoft.com/office/drawing/2014/main" id="{12DC7C10-AD04-DF02-0A5A-40F520B029A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230" t="14931" r="55731" b="65590"/>
          <a:stretch/>
        </p:blipFill>
        <p:spPr bwMode="auto">
          <a:xfrm>
            <a:off x="10248256" y="1952285"/>
            <a:ext cx="1201640" cy="100166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التدوير interactive worksheet">
            <a:extLst>
              <a:ext uri="{FF2B5EF4-FFF2-40B4-BE49-F238E27FC236}">
                <a16:creationId xmlns:a16="http://schemas.microsoft.com/office/drawing/2014/main" id="{9B285BCA-C229-029D-938D-3B2B8E6FF9C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372" t="16080" r="73983" b="67377"/>
          <a:stretch/>
        </p:blipFill>
        <p:spPr bwMode="auto">
          <a:xfrm>
            <a:off x="3315199" y="1885848"/>
            <a:ext cx="768018" cy="113453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التدوير interactive worksheet">
            <a:extLst>
              <a:ext uri="{FF2B5EF4-FFF2-40B4-BE49-F238E27FC236}">
                <a16:creationId xmlns:a16="http://schemas.microsoft.com/office/drawing/2014/main" id="{4B989B31-2A82-B234-6F21-256D8B93612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0697" t="14101" r="83294" b="67423"/>
          <a:stretch/>
        </p:blipFill>
        <p:spPr bwMode="auto">
          <a:xfrm>
            <a:off x="2160140" y="1819557"/>
            <a:ext cx="763571" cy="126711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التدوير interactive worksheet">
            <a:extLst>
              <a:ext uri="{FF2B5EF4-FFF2-40B4-BE49-F238E27FC236}">
                <a16:creationId xmlns:a16="http://schemas.microsoft.com/office/drawing/2014/main" id="{D27D98E6-6AD3-60A7-BA78-A4A8B4A6895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777" t="36747" r="54846" b="44776"/>
          <a:stretch/>
        </p:blipFill>
        <p:spPr bwMode="auto">
          <a:xfrm>
            <a:off x="5884392" y="1941651"/>
            <a:ext cx="1174499" cy="102293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 descr="التدوير interactive worksheet">
            <a:extLst>
              <a:ext uri="{FF2B5EF4-FFF2-40B4-BE49-F238E27FC236}">
                <a16:creationId xmlns:a16="http://schemas.microsoft.com/office/drawing/2014/main" id="{5D05F124-6271-E562-E2D8-83B6FBFC1A8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055" t="40273" r="30325" b="43183"/>
          <a:stretch/>
        </p:blipFill>
        <p:spPr bwMode="auto">
          <a:xfrm>
            <a:off x="684568" y="1952285"/>
            <a:ext cx="1084084" cy="100166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4" descr="التدوير interactive worksheet">
            <a:extLst>
              <a:ext uri="{FF2B5EF4-FFF2-40B4-BE49-F238E27FC236}">
                <a16:creationId xmlns:a16="http://schemas.microsoft.com/office/drawing/2014/main" id="{7FC2F3F8-D108-4138-B787-B60266FB1C1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243" t="39428" r="44862" b="44237"/>
          <a:stretch/>
        </p:blipFill>
        <p:spPr bwMode="auto">
          <a:xfrm>
            <a:off x="7450379" y="1976534"/>
            <a:ext cx="810706" cy="95316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4" descr="التدوير interactive worksheet">
            <a:extLst>
              <a:ext uri="{FF2B5EF4-FFF2-40B4-BE49-F238E27FC236}">
                <a16:creationId xmlns:a16="http://schemas.microsoft.com/office/drawing/2014/main" id="{AD438D2D-387E-2B99-55D3-758EE899159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310" t="69004" r="17300" b="8453"/>
          <a:stretch/>
        </p:blipFill>
        <p:spPr bwMode="auto">
          <a:xfrm>
            <a:off x="9250726" y="4367158"/>
            <a:ext cx="2199170" cy="2251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4" descr="التدوير interactive worksheet">
            <a:extLst>
              <a:ext uri="{FF2B5EF4-FFF2-40B4-BE49-F238E27FC236}">
                <a16:creationId xmlns:a16="http://schemas.microsoft.com/office/drawing/2014/main" id="{BA7BD527-42C9-1017-4033-97735076E25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996" t="70360" r="39629" b="8948"/>
          <a:stretch/>
        </p:blipFill>
        <p:spPr bwMode="auto">
          <a:xfrm>
            <a:off x="5161174" y="4367158"/>
            <a:ext cx="2073161" cy="2251104"/>
          </a:xfrm>
          <a:prstGeom prst="round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00BF7A34-D550-28A4-F188-DD7BF0454676}"/>
              </a:ext>
            </a:extLst>
          </p:cNvPr>
          <p:cNvSpPr/>
          <p:nvPr/>
        </p:nvSpPr>
        <p:spPr>
          <a:xfrm>
            <a:off x="7891280" y="855227"/>
            <a:ext cx="3930977" cy="400108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0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ضع المواد في الحاوية المناسبة لها </a:t>
            </a:r>
            <a:endParaRPr kumimoji="0" lang="en-GB" sz="20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072927" y="280682"/>
            <a:ext cx="1970116" cy="43421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AE" sz="2400" b="1" dirty="0"/>
              <a:t>الدرس الرابع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6240489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21</Words>
  <Application>Microsoft Office PowerPoint</Application>
  <PresentationFormat>Widescreen</PresentationFormat>
  <Paragraphs>12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عائشه الشامسي</dc:creator>
  <cp:lastModifiedBy>MEEAD AHMED OBAID ALTENEIJI</cp:lastModifiedBy>
  <cp:revision>9</cp:revision>
  <dcterms:created xsi:type="dcterms:W3CDTF">2023-07-03T04:51:08Z</dcterms:created>
  <dcterms:modified xsi:type="dcterms:W3CDTF">2024-01-03T05:12:37Z</dcterms:modified>
</cp:coreProperties>
</file>